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491"/>
    <p:restoredTop sz="96322"/>
  </p:normalViewPr>
  <p:slideViewPr>
    <p:cSldViewPr snapToGrid="0" snapToObjects="1">
      <p:cViewPr varScale="1">
        <p:scale>
          <a:sx n="158" d="100"/>
          <a:sy n="158" d="100"/>
        </p:scale>
        <p:origin x="2200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448821">
            <a:off x="2835515" y="3104839"/>
            <a:ext cx="1492183" cy="1492183"/>
          </a:xfrm>
          <a:prstGeom prst="rect">
            <a:avLst/>
          </a:prstGeom>
        </p:spPr>
      </p:pic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23AC6B07-408E-7649-84B4-10D2B81C4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2963833" y="3731757"/>
            <a:ext cx="1247458" cy="24219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uk-UA"/>
              <a:t>стартира</a:t>
            </a:r>
            <a:endParaRPr lang="en-GB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30517" y="786333"/>
            <a:ext cx="3500353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24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uk-UA"/>
              <a:t>Намирането на </a:t>
            </a:r>
            <a:br>
              <a:rPr lang="fr-FR"/>
            </a:br>
            <a:r>
              <a:rPr lang="uk-UA"/>
              <a:t>нови спътници </a:t>
            </a:r>
            <a:br>
              <a:rPr lang="fr-FR"/>
            </a:br>
            <a:r>
              <a:rPr lang="uk-UA"/>
              <a:t>започва оттук</a:t>
            </a:r>
            <a:endParaRPr lang="fr-FR"/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5D4E6B66-3C87-17A9-331C-33D995C85A00}"/>
              </a:ext>
            </a:extLst>
          </p:cNvPr>
          <p:cNvGrpSpPr/>
          <p:nvPr userDrawn="1"/>
        </p:nvGrpSpPr>
        <p:grpSpPr>
          <a:xfrm>
            <a:off x="191663" y="4186687"/>
            <a:ext cx="1262869" cy="743704"/>
            <a:chOff x="191664" y="4186687"/>
            <a:chExt cx="1234326" cy="726895"/>
          </a:xfrm>
        </p:grpSpPr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83919588-19C9-44E6-8C05-9D5FD761AC19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27"/>
            <a:stretch/>
          </p:blipFill>
          <p:spPr>
            <a:xfrm>
              <a:off x="201201" y="4186687"/>
              <a:ext cx="1224789" cy="581366"/>
            </a:xfrm>
            <a:prstGeom prst="rect">
              <a:avLst/>
            </a:prstGeom>
          </p:spPr>
        </p:pic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22092028-5D75-D381-3A04-996E5F03A729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80128"/>
            <a:stretch/>
          </p:blipFill>
          <p:spPr>
            <a:xfrm>
              <a:off x="191664" y="4741726"/>
              <a:ext cx="1018846" cy="171856"/>
            </a:xfrm>
            <a:prstGeom prst="rect">
              <a:avLst/>
            </a:prstGeom>
          </p:spPr>
        </p:pic>
      </p:grpSp>
      <p:pic>
        <p:nvPicPr>
          <p:cNvPr id="22" name="Image 21">
            <a:extLst>
              <a:ext uri="{FF2B5EF4-FFF2-40B4-BE49-F238E27FC236}">
                <a16:creationId xmlns:a16="http://schemas.microsoft.com/office/drawing/2014/main" id="{3A1B7F39-C9F9-43F8-F3A2-65689FE2D1D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23" name="Espace réservé du texte 2">
            <a:extLst>
              <a:ext uri="{FF2B5EF4-FFF2-40B4-BE49-F238E27FC236}">
                <a16:creationId xmlns:a16="http://schemas.microsoft.com/office/drawing/2014/main" id="{A2F16DC8-6624-6B3D-C2DC-57541465C639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</a:t>
            </a:r>
            <a:r>
              <a:rPr lang="uk-UA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Европейски съюз</a:t>
            </a:r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24" name="Espace réservé du texte 2">
            <a:extLst>
              <a:ext uri="{FF2B5EF4-FFF2-40B4-BE49-F238E27FC236}">
                <a16:creationId xmlns:a16="http://schemas.microsoft.com/office/drawing/2014/main" id="{CD4E0A52-904B-149B-63F8-3F9AB6F5BBB6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uk-UA" sz="800" b="1" i="0" kern="800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ЕВРОПЕЙСКИ СЪЮЗ</a:t>
            </a:r>
            <a:endParaRPr lang="fr-FR" sz="800" b="1" i="0" kern="800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sp>
        <p:nvSpPr>
          <p:cNvPr id="25" name="Espace réservé du texte 8">
            <a:extLst>
              <a:ext uri="{FF2B5EF4-FFF2-40B4-BE49-F238E27FC236}">
                <a16:creationId xmlns:a16="http://schemas.microsoft.com/office/drawing/2014/main" id="{174C16F7-2A8A-251D-CF2A-3BDE2A9D492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20827250">
            <a:off x="2924338" y="3988836"/>
            <a:ext cx="1426389" cy="24219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uk-UA"/>
              <a:t>на </a:t>
            </a:r>
            <a:r>
              <a:rPr lang="fr-FR"/>
              <a:t>2</a:t>
            </a:r>
            <a:r>
              <a:rPr lang="uk-UA"/>
              <a:t> април</a:t>
            </a:r>
            <a:endParaRPr lang="en-GB"/>
          </a:p>
        </p:txBody>
      </p:sp>
      <p:sp>
        <p:nvSpPr>
          <p:cNvPr id="28" name="Espace réservé du texte 8">
            <a:extLst>
              <a:ext uri="{FF2B5EF4-FFF2-40B4-BE49-F238E27FC236}">
                <a16:creationId xmlns:a16="http://schemas.microsoft.com/office/drawing/2014/main" id="{2E2A504B-A103-F04F-8E9C-DAF7952A1DD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 rot="20827250">
            <a:off x="2307445" y="3478973"/>
            <a:ext cx="2453147" cy="24219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uk-UA"/>
              <a:t>Кандидатстването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31802D6-52BF-C579-B72C-60F47DFE17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1869B4A9-F0BA-2A6F-6759-7BCB108624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8C7110E9-64B6-3D9F-63CA-9B53E80A6EF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4A548BC8-5B0E-33F6-22A2-BDF7C6026B6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7B0EEEE-643D-7A73-E81F-C5DB07D71672}"/>
              </a:ext>
            </a:extLst>
          </p:cNvPr>
          <p:cNvSpPr txBox="1"/>
          <p:nvPr/>
        </p:nvSpPr>
        <p:spPr>
          <a:xfrm>
            <a:off x="648182" y="4251767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4F23DAC-4D78-58D2-ED86-505FF9285CB4}"/>
              </a:ext>
            </a:extLst>
          </p:cNvPr>
          <p:cNvSpPr txBox="1"/>
          <p:nvPr/>
        </p:nvSpPr>
        <p:spPr>
          <a:xfrm>
            <a:off x="2257678" y="43697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3EEFAFA-E140-412B-B441-EDF4AD45761A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customXml/itemProps2.xml><?xml version="1.0" encoding="utf-8"?>
<ds:datastoreItem xmlns:ds="http://schemas.openxmlformats.org/officeDocument/2006/customXml" ds:itemID="{40005999-53B5-42B8-ADDB-690C5BCEF2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525BC9B-F32A-42E6-898D-09D799ED057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11428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3_Title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121</cp:revision>
  <dcterms:created xsi:type="dcterms:W3CDTF">2021-04-28T16:14:15Z</dcterms:created>
  <dcterms:modified xsi:type="dcterms:W3CDTF">2025-01-16T21:40:34Z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</Properties>
</file>